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0"/>
  </p:notesMasterIdLst>
  <p:sldIdLst>
    <p:sldId id="1507" r:id="rId2"/>
    <p:sldId id="1508" r:id="rId3"/>
    <p:sldId id="1576" r:id="rId4"/>
    <p:sldId id="1527" r:id="rId5"/>
    <p:sldId id="1540" r:id="rId6"/>
    <p:sldId id="1577" r:id="rId7"/>
    <p:sldId id="1545" r:id="rId8"/>
    <p:sldId id="1580" r:id="rId9"/>
    <p:sldId id="1582" r:id="rId10"/>
    <p:sldId id="1579" r:id="rId11"/>
    <p:sldId id="1573" r:id="rId12"/>
    <p:sldId id="1575" r:id="rId13"/>
    <p:sldId id="1584" r:id="rId14"/>
    <p:sldId id="1585" r:id="rId15"/>
    <p:sldId id="1586" r:id="rId16"/>
    <p:sldId id="1587" r:id="rId17"/>
    <p:sldId id="1567" r:id="rId18"/>
    <p:sldId id="15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9008" autoAdjust="0"/>
  </p:normalViewPr>
  <p:slideViewPr>
    <p:cSldViewPr snapToGrid="0">
      <p:cViewPr varScale="1">
        <p:scale>
          <a:sx n="89" d="100"/>
          <a:sy n="89" d="100"/>
        </p:scale>
        <p:origin x="114" y="750"/>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8/4/2020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Ga 5:20 idolatry, sorcery, hatred, contentions, jealousies, outbursts of wrath, selfish ambitions, dissensions, heresies,</a:t>
            </a:r>
          </a:p>
          <a:p>
            <a:endParaRPr lang="en-US" kern="1200" dirty="0" smtClean="0"/>
          </a:p>
          <a:p>
            <a:r>
              <a:rPr lang="en-US" kern="1200" dirty="0" smtClean="0"/>
              <a:t>Ac 7:57 Then they cried out with a loud voice, stopped their ears, and ran at him with one accord;  58 and they cast him out of the city and stoned him. And the witnesses laid down their clothes at the feet of a young man named Saul. 59 And they stoned Stephen as he was calling on God and saying, "Lord Jesus, receive my spirit." 60 Then he knelt down and cried out with a loud voice, "Lord, do not charge them with this sin." And when he had said this, he fell asleep.</a:t>
            </a:r>
            <a:endParaRPr lang="en-US" kern="1200" dirty="0"/>
          </a:p>
        </p:txBody>
      </p:sp>
    </p:spTree>
    <p:extLst>
      <p:ext uri="{BB962C8B-B14F-4D97-AF65-F5344CB8AC3E}">
        <p14:creationId xmlns:p14="http://schemas.microsoft.com/office/powerpoint/2010/main" val="508187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b="0" i="0" kern="1200" dirty="0" smtClean="0">
                <a:solidFill>
                  <a:schemeClr val="tx1"/>
                </a:solidFill>
                <a:effectLst/>
                <a:latin typeface="+mn-lt"/>
                <a:ea typeface="+mn-ea"/>
                <a:cs typeface="+mn-cs"/>
              </a:rPr>
              <a:t>Many of us are quick to share posts that we think need to shake people up</a:t>
            </a:r>
            <a:endParaRPr lang="en-US" b="0" kern="1200" dirty="0"/>
          </a:p>
        </p:txBody>
      </p:sp>
    </p:spTree>
    <p:extLst>
      <p:ext uri="{BB962C8B-B14F-4D97-AF65-F5344CB8AC3E}">
        <p14:creationId xmlns:p14="http://schemas.microsoft.com/office/powerpoint/2010/main" val="2027229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846505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b="0" kern="1200" dirty="0" smtClean="0"/>
              <a:t>1Jo 2:15 Do not love the world or the things in the world. If anyone loves the world, the love of the Father is not in him. 16 For all that is in the world--the lust of the flesh, the lust of the eyes, and the pride of life--is not of the Father but is of the world. 17 And the world is passing away, and the lust of it; but he who does the will of God abides forever.</a:t>
            </a:r>
            <a:endParaRPr lang="en-US" b="0" kern="1200" dirty="0"/>
          </a:p>
        </p:txBody>
      </p:sp>
    </p:spTree>
    <p:extLst>
      <p:ext uri="{BB962C8B-B14F-4D97-AF65-F5344CB8AC3E}">
        <p14:creationId xmlns:p14="http://schemas.microsoft.com/office/powerpoint/2010/main" val="1904805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b="0" kern="1200" dirty="0" smtClean="0"/>
              <a:t>Ac 17:10 ¶ Then the brethren immediately sent Paul and Silas away by night to Berea. When they arrived, they went into the synagogue of the Jews. 11 These were more fair-minded than those in Thessalonica, in that they received the word with all readiness, and searched the Scriptures daily to find out whether these things were so.</a:t>
            </a:r>
            <a:endParaRPr lang="en-US" b="0" kern="1200" dirty="0"/>
          </a:p>
        </p:txBody>
      </p:sp>
    </p:spTree>
    <p:extLst>
      <p:ext uri="{BB962C8B-B14F-4D97-AF65-F5344CB8AC3E}">
        <p14:creationId xmlns:p14="http://schemas.microsoft.com/office/powerpoint/2010/main" val="4028935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b="0" kern="1200" dirty="0" smtClean="0"/>
              <a:t> 1Jo 4:1 ¶ Beloved, do not believe every spirit, but test the spirits to see whether they are from God, because many false prophets have gone out into the world.</a:t>
            </a:r>
            <a:endParaRPr lang="en-US" b="0" kern="1200" dirty="0"/>
          </a:p>
        </p:txBody>
      </p:sp>
    </p:spTree>
    <p:extLst>
      <p:ext uri="{BB962C8B-B14F-4D97-AF65-F5344CB8AC3E}">
        <p14:creationId xmlns:p14="http://schemas.microsoft.com/office/powerpoint/2010/main" val="1965883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b="0" kern="1200" dirty="0" smtClean="0"/>
              <a:t> 1Jo 4:1 ¶ Beloved, do not believe every spirit, but test the spirits to see whether they are from God, because many false prophets have gone out into the world.</a:t>
            </a:r>
            <a:endParaRPr lang="en-US" b="0" kern="1200" dirty="0"/>
          </a:p>
        </p:txBody>
      </p:sp>
    </p:spTree>
    <p:extLst>
      <p:ext uri="{BB962C8B-B14F-4D97-AF65-F5344CB8AC3E}">
        <p14:creationId xmlns:p14="http://schemas.microsoft.com/office/powerpoint/2010/main" val="3481413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local</a:t>
            </a:r>
            <a:r>
              <a:rPr lang="en-US" baseline="0" dirty="0" smtClean="0"/>
              <a:t> man in town brought in a couple of men who were intent on harassing others and spreading their prejudice. Some of the more conscientious people in town stood up to the local man and demanded justice. Where would you stand?</a:t>
            </a:r>
          </a:p>
          <a:p>
            <a:endParaRPr lang="en-US" baseline="0" dirty="0" smtClean="0"/>
          </a:p>
          <a:p>
            <a:r>
              <a:rPr lang="en-US" baseline="0" dirty="0" smtClean="0"/>
              <a:t>A man was convicted of lying to people and pretending to be a known religious leader to get people to follow him. He was finally arrested and </a:t>
            </a:r>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3554673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Were the Jews</a:t>
            </a:r>
            <a:r>
              <a:rPr lang="en-US" baseline="0" dirty="0" smtClean="0"/>
              <a:t> who killed Christ vicious haters? In fact, some were his followers! </a:t>
            </a:r>
          </a:p>
          <a:p>
            <a:pPr marL="0" indent="0">
              <a:buNone/>
            </a:pPr>
            <a:endParaRPr lang="en-US" baseline="0" dirty="0" smtClean="0"/>
          </a:p>
          <a:p>
            <a:pPr marL="0" indent="0">
              <a:buNone/>
            </a:pPr>
            <a:r>
              <a:rPr lang="en-US" dirty="0" smtClean="0"/>
              <a:t>Joh 8:31 ¶ Then Jesus said to those Jews who believed Him, "If you abide in My word, you are My disciples indeed……… 37 "I know that you are Abraham's descendants, but you seek to kill Me, because My word has no place in you.</a:t>
            </a:r>
          </a:p>
          <a:p>
            <a:pPr marL="0" indent="0">
              <a:buNone/>
            </a:pPr>
            <a:endParaRPr lang="en-US" dirty="0" smtClean="0"/>
          </a:p>
          <a:p>
            <a:pPr marL="0" indent="0">
              <a:buNone/>
            </a:pPr>
            <a:r>
              <a:rPr lang="en-US" dirty="0" smtClean="0"/>
              <a:t>Joh 6:66 From that time many of His disciples went back and walked with Him no more.</a:t>
            </a:r>
          </a:p>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4</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315493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Mob mentality</a:t>
            </a:r>
            <a:r>
              <a:rPr lang="en-US" sz="1200" b="0" i="0" kern="1200" dirty="0" smtClean="0">
                <a:solidFill>
                  <a:schemeClr val="tx1"/>
                </a:solidFill>
                <a:effectLst/>
                <a:latin typeface="+mn-lt"/>
                <a:ea typeface="+mn-ea"/>
                <a:cs typeface="+mn-cs"/>
              </a:rPr>
              <a:t>, also called as herd </a:t>
            </a:r>
            <a:r>
              <a:rPr lang="en-US" sz="1200" b="1" i="0" kern="1200" dirty="0" smtClean="0">
                <a:solidFill>
                  <a:schemeClr val="tx1"/>
                </a:solidFill>
                <a:effectLst/>
                <a:latin typeface="+mn-lt"/>
                <a:ea typeface="+mn-ea"/>
                <a:cs typeface="+mn-cs"/>
              </a:rPr>
              <a:t>mentality</a:t>
            </a:r>
            <a:r>
              <a:rPr lang="en-US" sz="1200" b="0" i="0" kern="1200" dirty="0" smtClean="0">
                <a:solidFill>
                  <a:schemeClr val="tx1"/>
                </a:solidFill>
                <a:effectLst/>
                <a:latin typeface="+mn-lt"/>
                <a:ea typeface="+mn-ea"/>
                <a:cs typeface="+mn-cs"/>
              </a:rPr>
              <a:t>, describes how humans adopt behaviors, buy merchandise, and follow trends based on their circle of influence. It explains how one's point of view can be easily altered by those around them</a:t>
            </a:r>
            <a:endParaRPr lang="en-US" kern="1200" dirty="0" smtClean="0"/>
          </a:p>
          <a:p>
            <a:endParaRPr lang="en-US" kern="1200" dirty="0"/>
          </a:p>
        </p:txBody>
      </p:sp>
    </p:spTree>
    <p:extLst>
      <p:ext uri="{BB962C8B-B14F-4D97-AF65-F5344CB8AC3E}">
        <p14:creationId xmlns:p14="http://schemas.microsoft.com/office/powerpoint/2010/main" val="1922198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Jas 1:20 for the wrath of man does not produce the righteousness of God.</a:t>
            </a:r>
          </a:p>
          <a:p>
            <a:r>
              <a:rPr lang="en-US" kern="1200" dirty="0" smtClean="0"/>
              <a:t>Ac 5:17 ¶ Then the high priest rose up, and all those who were with him (which is the sect of the Sadducees), and they were filled with indignation,</a:t>
            </a:r>
          </a:p>
          <a:p>
            <a:r>
              <a:rPr lang="en-US" kern="1200" dirty="0" err="1" smtClean="0"/>
              <a:t>Mr</a:t>
            </a:r>
            <a:r>
              <a:rPr lang="en-US" kern="1200" dirty="0" smtClean="0"/>
              <a:t> 10:41 Hearing this, the ten began to feel indignant with James and John.</a:t>
            </a:r>
            <a:endParaRPr lang="en-US" kern="1200" dirty="0"/>
          </a:p>
        </p:txBody>
      </p:sp>
    </p:spTree>
    <p:extLst>
      <p:ext uri="{BB962C8B-B14F-4D97-AF65-F5344CB8AC3E}">
        <p14:creationId xmlns:p14="http://schemas.microsoft.com/office/powerpoint/2010/main" val="3895725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Ga 5:20 idolatry, sorcery, hatred, contentions, jealousies, outbursts of wrath, selfish ambitions, dissensions, heresies,</a:t>
            </a:r>
          </a:p>
          <a:p>
            <a:endParaRPr lang="en-US" kern="1200" dirty="0" smtClean="0"/>
          </a:p>
          <a:p>
            <a:r>
              <a:rPr lang="en-US" kern="1200" dirty="0" smtClean="0"/>
              <a:t>Ac 7:57 Then they cried out with a loud voice, stopped their ears, and ran at him with one accord;  58 and they cast him out of the city and stoned him. And the witnesses laid down their clothes at the feet of a young man named Saul. 59 And they stoned Stephen as he was calling on God and saying, "Lord Jesus, receive my spirit." 60 Then he knelt down and cried out with a loud voice, "Lord, do not charge them with this sin." And when he had said this, he fell asleep.</a:t>
            </a:r>
            <a:endParaRPr lang="en-US" kern="1200" dirty="0"/>
          </a:p>
        </p:txBody>
      </p:sp>
    </p:spTree>
    <p:extLst>
      <p:ext uri="{BB962C8B-B14F-4D97-AF65-F5344CB8AC3E}">
        <p14:creationId xmlns:p14="http://schemas.microsoft.com/office/powerpoint/2010/main" val="3288239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8/4/2020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8/4/2020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21000" b="-2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8/4/2020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HATES </a:t>
            </a:r>
            <a:r>
              <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rPr>
              <a:t>Mob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13510" y="1689315"/>
            <a:ext cx="11546530" cy="5168685"/>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pushes emotion over reason</a:t>
            </a:r>
          </a:p>
          <a:p>
            <a:pPr marL="0" indent="0">
              <a:buClr>
                <a:srgbClr val="FFFFCC"/>
              </a:buClr>
              <a:buSzPct val="75000"/>
              <a:buNone/>
            </a:pP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creates good guys and bad guys </a:t>
            </a:r>
          </a:p>
          <a:p>
            <a:pPr marL="0" indent="0">
              <a:buClr>
                <a:srgbClr val="FFFFCC"/>
              </a:buClr>
              <a:buSzPct val="75000"/>
              <a:buNone/>
            </a:pPr>
            <a:r>
              <a:rPr lang="en-US" sz="2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results in evil behavior</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Digression to murder – Romans 1:22-29</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8778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Mob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guilty of a mob mentality?</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you follow the crowd: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support or rejection of the latest fad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Fearful of appearing out of touch</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Wanting to seem aware of society</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0394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Peter Addresses the Mob</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2:23-36</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Their guilt: </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Lawless hands</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Murder (Acts 5:30)</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Point: A mob shares guilt joint and several</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942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Christ-like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Right and wrong apart from the world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John 2:15-17</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104219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Christ-like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Right and wrong apart from the world</a:t>
            </a: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Berean attitude in our opinions</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17:10-11</a:t>
            </a:r>
          </a:p>
        </p:txBody>
      </p:sp>
    </p:spTree>
    <p:extLst>
      <p:ext uri="{BB962C8B-B14F-4D97-AF65-F5344CB8AC3E}">
        <p14:creationId xmlns:p14="http://schemas.microsoft.com/office/powerpoint/2010/main" val="188707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Christ-like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Right and wrong apart from the world</a:t>
            </a: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Berean attitude in our opinions</a:t>
            </a: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the spirits</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John 4:1</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8199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Christ-like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Christians will not be in the mob</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believe Christ is the answer</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live at peace with all men</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6806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2130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Admonition to Man</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010428" y="1687476"/>
            <a:ext cx="10171143" cy="5067300"/>
          </a:xfrm>
        </p:spPr>
        <p:txBody>
          <a:bodyPr>
            <a:normAutofit/>
          </a:bodyPr>
          <a:lstStyle/>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Believes – John 6:29</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Confesses – Matthew 10:32</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Repents – Matthew 4:17</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Submits to baptism – Mark 16:16</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Remains faithful – Matthew 24:13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0560945"/>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Terry </a:t>
                      </a:r>
                      <a:r>
                        <a:rPr kumimoji="0" lang="en-US" sz="3200" b="0" i="0" u="none" strike="noStrike" kern="1200" cap="none" spc="0" normalizeH="0" baseline="0" noProof="0" dirty="0" err="1"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Petsche</a:t>
                      </a:r>
                      <a:endParaRPr kumimoji="0" lang="en-US" sz="3200" b="0" i="0" u="none" strike="noStrike" kern="1200" cap="none" spc="0" normalizeH="0" baseline="0" noProof="0" dirty="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Rob Wade</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Gregor</a:t>
                      </a: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 Hinckley</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5632311"/>
          </a:xfrm>
          <a:prstGeom prst="rect">
            <a:avLst/>
          </a:prstGeom>
        </p:spPr>
        <p:txBody>
          <a:bodyPr wrap="square">
            <a:spAutoFit/>
          </a:bodyPr>
          <a:lstStyle/>
          <a:p>
            <a:pPr algn="ct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Colossians </a:t>
            </a:r>
            <a:r>
              <a:rPr lang="en-US" sz="3600" b="1" dirty="0">
                <a:ln w="9525">
                  <a:solidFill>
                    <a:schemeClr val="bg1"/>
                  </a:solidFill>
                  <a:prstDash val="solid"/>
                </a:ln>
                <a:effectLst>
                  <a:outerShdw blurRad="12700" dist="38100" dir="2700000" algn="tl" rotWithShape="0">
                    <a:schemeClr val="bg1">
                      <a:lumMod val="50000"/>
                    </a:schemeClr>
                  </a:outerShdw>
                </a:effectLst>
              </a:rPr>
              <a:t>3:16 </a:t>
            </a:r>
            <a:endParaRPr lang="en-US" sz="36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3600" b="1" i="1" dirty="0" smtClean="0">
                <a:ln w="9525">
                  <a:solidFill>
                    <a:schemeClr val="bg1"/>
                  </a:solidFill>
                  <a:prstDash val="solid"/>
                </a:ln>
                <a:effectLst>
                  <a:outerShdw blurRad="12700" dist="38100" dir="2700000" algn="tl" rotWithShape="0">
                    <a:schemeClr val="bg1">
                      <a:lumMod val="50000"/>
                    </a:schemeClr>
                  </a:outerShdw>
                </a:effectLst>
              </a:rPr>
              <a:t>Let </a:t>
            </a:r>
            <a:r>
              <a:rPr lang="en-US" sz="3600" b="1" i="1" dirty="0">
                <a:ln w="9525">
                  <a:solidFill>
                    <a:schemeClr val="bg1"/>
                  </a:solidFill>
                  <a:prstDash val="solid"/>
                </a:ln>
                <a:effectLst>
                  <a:outerShdw blurRad="12700" dist="38100" dir="2700000" algn="tl" rotWithShape="0">
                    <a:schemeClr val="bg1">
                      <a:lumMod val="50000"/>
                    </a:schemeClr>
                  </a:outerShdw>
                </a:effectLst>
              </a:rPr>
              <a:t>the word of Christ dwell in you richly in all wisdom, teaching and admonishing one another in psalms and hymns and spiritual songs, singing with grace in your hearts to the Lord</a:t>
            </a:r>
            <a:r>
              <a:rPr lang="en-US" sz="3600" b="1" dirty="0">
                <a:ln w="9525">
                  <a:solidFill>
                    <a:schemeClr val="bg1"/>
                  </a:solidFill>
                  <a:prstDash val="solid"/>
                </a:ln>
                <a:effectLst>
                  <a:outerShdw blurRad="12700" dist="38100" dir="2700000" algn="tl" rotWithShape="0">
                    <a:schemeClr val="bg1">
                      <a:lumMod val="50000"/>
                    </a:schemeClr>
                  </a:outerShdw>
                </a:effectLst>
              </a:rPr>
              <a:t>.</a:t>
            </a:r>
            <a:endParaRPr lang="en-US" sz="36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53671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914399"/>
            <a:ext cx="12192000" cy="6462793"/>
          </a:xfrm>
        </p:spPr>
        <p:txBody>
          <a:bodyPr>
            <a:normAutofit/>
          </a:bodyPr>
          <a:lstStyle/>
          <a:p>
            <a:pPr marL="0" indent="0" algn="ctr">
              <a:buNone/>
            </a:pPr>
            <a:r>
              <a:rPr lang="en-US" sz="8600" dirty="0" smtClean="0">
                <a:effectLst>
                  <a:glow rad="228600">
                    <a:srgbClr val="000000"/>
                  </a:glow>
                </a:effectLst>
              </a:rPr>
              <a:t>The Crowd</a:t>
            </a:r>
          </a:p>
          <a:p>
            <a:pPr marL="0" indent="0" algn="ctr">
              <a:buNone/>
            </a:pPr>
            <a:endParaRPr lang="en-US" sz="6300" dirty="0">
              <a:effectLst>
                <a:glow rad="228600">
                  <a:srgbClr val="000000"/>
                </a:glow>
              </a:effectLst>
            </a:endParaRPr>
          </a:p>
          <a:p>
            <a:pPr marL="0" indent="0" algn="ctr">
              <a:buNone/>
            </a:pPr>
            <a:r>
              <a:rPr lang="en-US" sz="6300" dirty="0">
                <a:effectLst>
                  <a:glow rad="228600">
                    <a:srgbClr val="000000"/>
                  </a:glow>
                </a:effectLst>
              </a:rPr>
              <a:t>Matthew 27:20-25 </a:t>
            </a:r>
          </a:p>
          <a:p>
            <a:pPr marL="0" indent="0" algn="ctr">
              <a:buNone/>
            </a:pPr>
            <a:r>
              <a:rPr lang="en-US" sz="6600" dirty="0" smtClean="0">
                <a:effectLst>
                  <a:glow rad="228600">
                    <a:srgbClr val="000000"/>
                  </a:glow>
                </a:effectLst>
              </a:rPr>
              <a:t>Acts 2:23-36</a:t>
            </a:r>
            <a:endParaRPr lang="en-US" sz="6600" dirty="0" smtClean="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Warning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shall not circulate a false report. Do not put your hand with the wicked to be an unrighteous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witness. You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shall not follow a crowd to do evil; nor shall you testify in a dispute so as to turn aside after many to pervert justice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Exodus 23:1-2</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Warning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shall not circulate a false report. Do not put your hand with the wicked to be an unrighteous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witness. You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shall not </a:t>
            </a:r>
            <a:r>
              <a:rPr lang="en-US" sz="50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follow a crowd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to do evil; nor shall you testify in a dispute so as to </a:t>
            </a:r>
            <a:r>
              <a:rPr lang="en-US" sz="50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turn aside after many</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to pervert justice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Exodus 23:1-2</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79609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HATES Mob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13510" y="1689315"/>
            <a:ext cx="11546530" cy="5168685"/>
          </a:xfrm>
        </p:spPr>
        <p:txBody>
          <a:bodyPr>
            <a:normAutofit lnSpcReduction="10000"/>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These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six things the LORD hates, Yes, seven are an abomination to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Him: a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proud look,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lying tongue, Hands that shed innocent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blood, a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heart that devises wicked plans,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feet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that are swift in running to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evil, a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false witness who speaks lies, a</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one who sows discord among brethren</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Proverbs 6:16-17</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7116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HATES </a:t>
            </a:r>
            <a:r>
              <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rPr>
              <a:t>Mob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13510" y="1689315"/>
            <a:ext cx="11546530" cy="5168685"/>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pushes emotion over reason</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Anger – James 1:20</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Indignation – Acts 5:17</a:t>
            </a: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ctr">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Mobs needs action without thought</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566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HATES </a:t>
            </a:r>
            <a:r>
              <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rPr>
              <a:t>Mob Mentality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13510" y="1689315"/>
            <a:ext cx="11546530" cy="5652011"/>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pushes emotion over reason</a:t>
            </a:r>
          </a:p>
          <a:p>
            <a:pPr marL="0" indent="0">
              <a:buClr>
                <a:srgbClr val="FFFFCC"/>
              </a:buClr>
              <a:buSzPct val="75000"/>
              <a:buNone/>
            </a:pP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creates good guys and bad guys </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Enmity – Galatians 5:20</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Hatred – Acts 7:57-60</a:t>
            </a:r>
          </a:p>
          <a:p>
            <a:pPr marL="0" indent="0">
              <a:buClr>
                <a:srgbClr val="FFFFCC"/>
              </a:buClr>
              <a:buSzPct val="75000"/>
              <a:buNone/>
            </a:pPr>
            <a:r>
              <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p>
          <a:p>
            <a:pPr marL="0" indent="0" algn="ctr">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Mobs manufacture outrage</a:t>
            </a:r>
          </a:p>
        </p:txBody>
      </p:sp>
    </p:spTree>
    <p:extLst>
      <p:ext uri="{BB962C8B-B14F-4D97-AF65-F5344CB8AC3E}">
        <p14:creationId xmlns:p14="http://schemas.microsoft.com/office/powerpoint/2010/main" val="179694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352821</TotalTime>
  <Words>1174</Words>
  <Application>Microsoft Office PowerPoint</Application>
  <PresentationFormat>Widescreen</PresentationFormat>
  <Paragraphs>138</Paragraphs>
  <Slides>18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Bell MT</vt:lpstr>
      <vt:lpstr>Calibri</vt:lpstr>
      <vt:lpstr>Depth</vt:lpstr>
      <vt:lpstr>Welcome!</vt:lpstr>
      <vt:lpstr>PowerPoint Presentation</vt:lpstr>
      <vt:lpstr>PowerPoint Presentation</vt:lpstr>
      <vt:lpstr>PowerPoint Presentation</vt:lpstr>
      <vt:lpstr>God’s Warning</vt:lpstr>
      <vt:lpstr>God’s Warning</vt:lpstr>
      <vt:lpstr>God HATES Mob Mentality</vt:lpstr>
      <vt:lpstr>God HATES Mob Mentality</vt:lpstr>
      <vt:lpstr>God HATES Mob Mentality</vt:lpstr>
      <vt:lpstr>God HATES Mob Mentality</vt:lpstr>
      <vt:lpstr>Mob Mentality</vt:lpstr>
      <vt:lpstr>Peter Addresses the Mob</vt:lpstr>
      <vt:lpstr>The Christ-like Mentality</vt:lpstr>
      <vt:lpstr>The Christ-like Mentality</vt:lpstr>
      <vt:lpstr>The Christ-like Mentality</vt:lpstr>
      <vt:lpstr>The Christ-like Mentality</vt:lpstr>
      <vt:lpstr>PowerPoint Presentation</vt:lpstr>
      <vt:lpstr>God’s Admonition to Man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1121</cp:revision>
  <dcterms:created xsi:type="dcterms:W3CDTF">2016-12-20T17:11:47Z</dcterms:created>
  <dcterms:modified xsi:type="dcterms:W3CDTF">2020-08-09T03:22:45Z</dcterms:modified>
</cp:coreProperties>
</file>